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D34D3A-99A5-60A4-0FB8-B9DE48A69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DCFE3C-C162-B425-AB4F-25DFE91B9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72C20B-58B5-7429-E224-61540266A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E17CA4-1621-FB5A-5F19-A16D2737B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54E8B6-C122-A88E-2D0E-00EBC7C73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CA78C3-4EBF-21B7-25E2-B533F2B85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D1D032-9ACB-A792-A09E-E1E58EA4C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6" r="76" b="-192"/>
          <a:stretch/>
        </p:blipFill>
        <p:spPr>
          <a:xfrm>
            <a:off x="0" y="-152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39</cp:revision>
  <dcterms:created xsi:type="dcterms:W3CDTF">2016-12-29T16:17:13Z</dcterms:created>
  <dcterms:modified xsi:type="dcterms:W3CDTF">2024-12-09T08:23:23Z</dcterms:modified>
</cp:coreProperties>
</file>