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ACA24F-9A3F-CF09-959D-96D6AF0EC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739BEF-C560-AD23-0C2B-E70A9D159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D25699-3553-A41E-14A8-1686FAF96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B5AF8E-C6A4-B53D-9993-97BA828EE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FC84FB-E9BA-6594-AEB4-C9B212DF3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A79F91-A4E3-C8AB-837B-119D947AD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28337B-460A-4668-53F6-C7A9BE1C3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956C2E-3610-E281-32FA-B8C645F54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41</cp:revision>
  <dcterms:created xsi:type="dcterms:W3CDTF">2016-12-29T16:17:13Z</dcterms:created>
  <dcterms:modified xsi:type="dcterms:W3CDTF">2024-12-08T08:28:57Z</dcterms:modified>
</cp:coreProperties>
</file>